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3"/>
  </p:notesMasterIdLst>
  <p:sldIdLst>
    <p:sldId id="511" r:id="rId2"/>
    <p:sldId id="463" r:id="rId3"/>
    <p:sldId id="508" r:id="rId4"/>
    <p:sldId id="509" r:id="rId5"/>
    <p:sldId id="510" r:id="rId6"/>
    <p:sldId id="477" r:id="rId7"/>
    <p:sldId id="399" r:id="rId8"/>
    <p:sldId id="409" r:id="rId9"/>
    <p:sldId id="481" r:id="rId10"/>
    <p:sldId id="482" r:id="rId11"/>
    <p:sldId id="50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85" autoAdjust="0"/>
    <p:restoredTop sz="94465" autoAdjust="0"/>
  </p:normalViewPr>
  <p:slideViewPr>
    <p:cSldViewPr snapToGrid="0">
      <p:cViewPr varScale="1">
        <p:scale>
          <a:sx n="70" d="100"/>
          <a:sy n="70" d="100"/>
        </p:scale>
        <p:origin x="1103" y="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tiff>
</file>

<file path=ppt/media/image11.tiff>
</file>

<file path=ppt/media/image12.jpeg>
</file>

<file path=ppt/media/image13.jpg>
</file>

<file path=ppt/media/image14.jpg>
</file>

<file path=ppt/media/image15.jpg>
</file>

<file path=ppt/media/image16.pn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05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041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13.jpg"/><Relationship Id="rId7" Type="http://schemas.openxmlformats.org/officeDocument/2006/relationships/image" Target="../media/image15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14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10" Type="http://schemas.openxmlformats.org/officeDocument/2006/relationships/image" Target="../media/image2.png"/><Relationship Id="rId4" Type="http://schemas.openxmlformats.org/officeDocument/2006/relationships/image" Target="../media/image8.tiff"/><Relationship Id="rId9" Type="http://schemas.openxmlformats.org/officeDocument/2006/relationships/hyperlink" Target="https://anubhavtraining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2712" y="291830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2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9AD5CA-C2E2-40A6-8CE6-90DA460ACF0D}"/>
              </a:ext>
            </a:extLst>
          </p:cNvPr>
          <p:cNvSpPr txBox="1"/>
          <p:nvPr/>
        </p:nvSpPr>
        <p:spPr>
          <a:xfrm>
            <a:off x="122712" y="154049"/>
            <a:ext cx="103476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rgbClr val="92D050"/>
                </a:solidFill>
              </a:rPr>
              <a:t>SAP </a:t>
            </a:r>
            <a:r>
              <a:rPr lang="en-US" sz="5400" b="1" dirty="0">
                <a:solidFill>
                  <a:srgbClr val="92D050"/>
                </a:solidFill>
              </a:rPr>
              <a:t>UI5 &amp; FIORI with OData TRAINING</a:t>
            </a:r>
          </a:p>
        </p:txBody>
      </p:sp>
    </p:spTree>
    <p:extLst>
      <p:ext uri="{BB962C8B-B14F-4D97-AF65-F5344CB8AC3E}">
        <p14:creationId xmlns:p14="http://schemas.microsoft.com/office/powerpoint/2010/main" val="3513707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3216820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1026" name="Picture 2" descr="Tiny people doing priorities checklist flat illustration Free Vect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0764" y="757264"/>
            <a:ext cx="596265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A79EAA-1647-4107-B296-669CE3D2F38F}"/>
              </a:ext>
            </a:extLst>
          </p:cNvPr>
          <p:cNvSpPr txBox="1"/>
          <p:nvPr/>
        </p:nvSpPr>
        <p:spPr>
          <a:xfrm>
            <a:off x="388586" y="899721"/>
            <a:ext cx="4548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TOPICS</a:t>
            </a:r>
          </a:p>
        </p:txBody>
      </p:sp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51D77C38-BB47-4E3F-84A5-C28B21492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18914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567770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4154277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856837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2415" y="-2412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327717" y="3011089"/>
            <a:ext cx="35317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</a:t>
            </a: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48942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1E8E93DB-81E4-442B-B897-F7022637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10495</TotalTime>
  <Words>133</Words>
  <Application>Microsoft Office PowerPoint</Application>
  <PresentationFormat>Widescreen</PresentationFormat>
  <Paragraphs>42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Cooper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cvedi@soyuztechnologies.com</cp:lastModifiedBy>
  <cp:revision>690</cp:revision>
  <dcterms:created xsi:type="dcterms:W3CDTF">2016-07-10T03:33:26Z</dcterms:created>
  <dcterms:modified xsi:type="dcterms:W3CDTF">2022-01-28T16:08:51Z</dcterms:modified>
</cp:coreProperties>
</file>

<file path=docProps/thumbnail.jpeg>
</file>